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C38EE-CD69-3D61-02D9-96F98BDF6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221D44-1468-3AE9-9B49-70B672DF7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2A476C-3B4A-344D-CA2F-408B9F7F4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F60094-36A0-1E9E-F992-030EF33F7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6DEB60-2D59-FED6-010B-51F96914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3844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70EFFB-DCB9-7B2A-A0BF-DB548B4EB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A719BDD-FCA4-EE32-3ACF-3E2C63E6F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EA2307-38CF-7C3B-1A88-1AE606F6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FFB65A-5A85-CA59-79AE-910ED90B7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8E8DAF-4845-81B4-36A7-87CC43106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373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ABEE2D-7267-C036-CB59-44AD25BEC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47369F9-CCF3-B816-CEA6-2CCCE2B44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E55AC0-3DA2-FE0A-C98E-41989C07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6828FE-C1F2-66FB-934A-612F093D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E2E49-D7C4-5C12-78F0-72D319248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432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AD173-F95A-5F3B-EE39-A5C6D0AF4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3152BF-65E9-61A5-2E51-59BB0656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86B1AC-9BB3-A4C4-DAC7-DA46F032B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1B47EB-ABD8-B15C-3090-FAC4960A7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ABCC53-11A5-BBAB-C08B-EF6B4BC4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39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88934-96BF-FD62-7131-6A23EF99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04BD23-7D45-367B-5D3A-91FFC1BAC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090C21-2FF3-DB67-8FE2-9936DEB9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4352E9-BF49-B596-4A02-DA48B8B44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81AA8-2994-A359-9AC2-6244D0E8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6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28E41-522A-101F-4DF9-D72537BC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A020E7-A2FA-4C4F-EBEC-FF58FD9D7D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9FF02E-57C5-A682-BCB2-199E5D4CA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0D36AA8-2831-7167-3746-C3ECE3AE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67DF06-118B-485C-1137-98D8A3309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336ABC6-E6C4-C8D8-33EB-DBB24B8E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2041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33C4B-AB70-C028-0E1D-C58B2579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731C05-4454-E5A9-8BA1-E4B5C132B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05D11EF-AD62-FD35-C5A9-278E3D91A3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41446A7-0481-54CF-E2C7-0B746926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BBDC767-8FB5-7C83-BB04-4CD97F3E8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27B30F0-BC7B-213C-D24C-5F12DB8CA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CB26644-CAAE-5365-571D-EE86272A9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EB00954-1FDB-4AE0-9BF6-97BEB9A6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6767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96EC01-7EED-06DF-1506-11B69FDB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F6A21C6-D610-9A85-89EF-ADF3A3140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2E5FA4-FAD3-A1E1-42CA-A788CFB15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1FF8A7F-3775-2719-1020-49009B0C7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66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518078D-CD07-48F4-61CF-A1D8421F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5A797F7-1E28-8473-7956-E54C41B0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B40FA7-0479-D285-CEC1-CF4857F7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53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DC99DF-3BB1-C30D-AEA4-688B45BD2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BB542B-E208-0169-753F-2502781C2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4C0975-02A0-DDA3-AC3D-C6F10ECDD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A43E0A-37C7-8DA6-AC99-EA0407FC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1F27483-38B4-038A-0A27-6619E1D25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5E3640-0773-726F-8324-4F5CCC7DD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4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73B38-6312-EB82-560E-EDA85235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3E5E59D-74A8-BE36-CFAA-D14B0538D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585005-1065-B562-DE39-63D0CEF14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E31BC1-1FA3-D0FA-1FF6-255F3361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E96984-3F47-23F2-9879-AB4A41201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F7757A-30BC-31DB-41AC-0E62F0655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9412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E4CA7FA-F442-749D-FD75-BDD94EAD8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E93B55-50EB-F13F-01DF-685B3B701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42071C-46CA-E878-8470-0FEFCF6225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66CA4-D9A2-4A7E-BBE3-6E459A73C014}" type="datetimeFigureOut">
              <a:rPr lang="pt-BR" smtClean="0"/>
              <a:t>14/09/2025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3B1E79-04FF-6705-7EE6-80EA12B5F0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3B2D7D-9F35-55FF-7A99-F597D0CC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550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614C1F-DB7B-D345-305F-E8D820AF5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7200">
                <a:latin typeface="Pixelout Personal Use Only" pitchFamily="2" charset="0"/>
              </a:rPr>
              <a:t>Carmesim </a:t>
            </a:r>
            <a:r>
              <a:rPr lang="pt-BR" sz="7200" dirty="0" err="1">
                <a:latin typeface="Pixelout Personal Use Only" pitchFamily="2" charset="0"/>
              </a:rPr>
              <a:t>quest</a:t>
            </a:r>
            <a:br>
              <a:rPr lang="pt-BR" sz="7200" dirty="0">
                <a:latin typeface="Pixelout Personal Use Only" pitchFamily="2" charset="0"/>
              </a:rPr>
            </a:br>
            <a:endParaRPr lang="pt-BR" sz="7200" dirty="0">
              <a:latin typeface="Pixelout Personal Use Only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31D1B7-D3A9-2518-EB5D-2A671B420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Membros da equipe:</a:t>
            </a:r>
          </a:p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Breno Neves</a:t>
            </a:r>
          </a:p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Davi de Souza</a:t>
            </a:r>
          </a:p>
        </p:txBody>
      </p:sp>
    </p:spTree>
    <p:extLst>
      <p:ext uri="{BB962C8B-B14F-4D97-AF65-F5344CB8AC3E}">
        <p14:creationId xmlns:p14="http://schemas.microsoft.com/office/powerpoint/2010/main" val="3200388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94A62A01-74B5-55A3-CE44-9970A7A8A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 </a:t>
            </a:r>
            <a:r>
              <a:rPr lang="pt-BR" sz="5400" b="1" i="1" dirty="0">
                <a:latin typeface="Pixelmax" pitchFamily="50" charset="0"/>
                <a:cs typeface="Pixelmax" pitchFamily="50" charset="0"/>
              </a:rPr>
              <a:t>sobre o jogo: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5B68E54-D40B-9FFF-21B6-F1E3858B5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</a:t>
            </a:r>
            <a:r>
              <a:rPr lang="pt-BR" sz="2800" dirty="0" err="1">
                <a:latin typeface="Pixelmax" pitchFamily="50" charset="0"/>
                <a:cs typeface="Pixelmax" pitchFamily="50" charset="0"/>
              </a:rPr>
              <a:t>Rpg</a:t>
            </a:r>
            <a:r>
              <a:rPr lang="pt-BR" sz="2800" dirty="0">
                <a:latin typeface="Pixelmax" pitchFamily="50" charset="0"/>
                <a:cs typeface="Pixelmax" pitchFamily="50" charset="0"/>
              </a:rPr>
              <a:t> de texto com batalhas de turno</a:t>
            </a:r>
          </a:p>
          <a:p>
            <a:endParaRPr lang="pt-BR" sz="2800" dirty="0">
              <a:latin typeface="Pixelmax" pitchFamily="50" charset="0"/>
              <a:cs typeface="Pixelmax" pitchFamily="50" charset="0"/>
            </a:endParaRPr>
          </a:p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*Exploração de cenários </a:t>
            </a:r>
          </a:p>
          <a:p>
            <a:endParaRPr lang="pt-BR" sz="2800" dirty="0">
              <a:latin typeface="Pixelmax" pitchFamily="50" charset="0"/>
              <a:cs typeface="Pixelmax" pitchFamily="50" charset="0"/>
            </a:endParaRPr>
          </a:p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*Jogue do seu jeito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DB2B6F3-16AE-5790-C77D-1F162D4C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04" y="632391"/>
            <a:ext cx="5593216" cy="5593216"/>
          </a:xfrm>
          <a:prstGeom prst="rect">
            <a:avLst/>
          </a:prstGeom>
        </p:spPr>
      </p:pic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13990A7F-1ED0-94CE-D7A0-D8C3BB064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0012" y="992187"/>
            <a:ext cx="6172200" cy="4873625"/>
          </a:xfrm>
        </p:spPr>
      </p:sp>
    </p:spTree>
    <p:extLst>
      <p:ext uri="{BB962C8B-B14F-4D97-AF65-F5344CB8AC3E}">
        <p14:creationId xmlns:p14="http://schemas.microsoft.com/office/powerpoint/2010/main" val="4054588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9ED6A688-706A-390C-E87C-3CB7CB55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Cenário de batalha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39B9FFD-289D-6FCE-3974-159490E9B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593" y="1496332"/>
            <a:ext cx="7494814" cy="499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44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6680C438-895B-ABB2-08AE-F97DB16F6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pt-BR" sz="4000" dirty="0">
                <a:latin typeface="Pixelmax" pitchFamily="50" charset="0"/>
                <a:cs typeface="Pixelmax" pitchFamily="50" charset="0"/>
              </a:rPr>
              <a:t>Ambientação</a:t>
            </a:r>
            <a:r>
              <a:rPr lang="pt-BR" sz="4000" dirty="0"/>
              <a:t>:</a:t>
            </a:r>
          </a:p>
        </p:txBody>
      </p:sp>
      <p:pic>
        <p:nvPicPr>
          <p:cNvPr id="17" name="Espaço Reservado para Conteúdo 16">
            <a:extLst>
              <a:ext uri="{FF2B5EF4-FFF2-40B4-BE49-F238E27FC236}">
                <a16:creationId xmlns:a16="http://schemas.microsoft.com/office/drawing/2014/main" id="{9359E021-AA9E-78A6-3FC0-87A3262A7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837"/>
            <a:ext cx="6172200" cy="4114800"/>
          </a:xfrm>
        </p:spPr>
      </p:pic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AE677B2-78C5-529F-8A1A-FFFD5A4F3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**O jogo se passará nos cenários: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*vila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*planície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*pântano 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*castelo</a:t>
            </a:r>
          </a:p>
          <a:p>
            <a:endParaRPr lang="pt-BR" sz="2400" dirty="0">
              <a:latin typeface="Pixelmax" pitchFamily="50" charset="0"/>
              <a:cs typeface="Pixelmax" pitchFamily="50" charset="0"/>
            </a:endParaRP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*cada um desses lugares terá pelo menos uma </a:t>
            </a:r>
            <a:r>
              <a:rPr lang="pt-BR" sz="2400" dirty="0" err="1">
                <a:latin typeface="Pixelmax" pitchFamily="50" charset="0"/>
                <a:cs typeface="Pixelmax" pitchFamily="50" charset="0"/>
              </a:rPr>
              <a:t>side</a:t>
            </a:r>
            <a:r>
              <a:rPr lang="pt-BR" sz="2400" dirty="0">
                <a:latin typeface="Pixelmax" pitchFamily="50" charset="0"/>
                <a:cs typeface="Pixelmax" pitchFamily="50" charset="0"/>
              </a:rPr>
              <a:t> </a:t>
            </a:r>
            <a:r>
              <a:rPr lang="pt-BR" sz="2400" dirty="0" err="1">
                <a:latin typeface="Pixelmax" pitchFamily="50" charset="0"/>
                <a:cs typeface="Pixelmax" pitchFamily="50" charset="0"/>
              </a:rPr>
              <a:t>quest</a:t>
            </a:r>
            <a:r>
              <a:rPr lang="pt-BR" sz="2400" dirty="0">
                <a:latin typeface="Pixelmax" pitchFamily="50" charset="0"/>
                <a:cs typeface="Pixelmax" pitchFamily="50" charset="0"/>
              </a:rPr>
              <a:t>*</a:t>
            </a:r>
          </a:p>
          <a:p>
            <a:endParaRPr lang="pt-BR" sz="2400" dirty="0">
              <a:latin typeface="Pixelmax" pitchFamily="50" charset="0"/>
              <a:cs typeface="Pixelmax" pitchFamily="50" charset="0"/>
            </a:endParaRP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*cada cenário terá alguns inimigos próprios e itens para melhorar o personagem principal*</a:t>
            </a:r>
          </a:p>
          <a:p>
            <a:endParaRPr lang="pt-BR" sz="2400" dirty="0">
              <a:latin typeface="Pixelmax" pitchFamily="50" charset="0"/>
              <a:cs typeface="Pixelmax" pitchFamily="50" charset="0"/>
            </a:endParaRP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5025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7663D12-0F4F-7155-9953-7B4D1329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Gameplay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95A79EA-1973-2251-1B96-F64F133B7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**O jogo contará com os atributos:</a:t>
            </a:r>
          </a:p>
          <a:p>
            <a:pPr marL="0" indent="0">
              <a:buNone/>
            </a:pPr>
            <a:endParaRPr lang="pt-BR" dirty="0">
              <a:latin typeface="Pixelmax" pitchFamily="50" charset="0"/>
              <a:cs typeface="Pixelmax" pitchFamily="50" charset="0"/>
            </a:endParaRP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*HP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*Força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*Destreza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*Inteligência</a:t>
            </a:r>
          </a:p>
          <a:p>
            <a:pPr marL="0" indent="0">
              <a:buNone/>
            </a:pPr>
            <a:endParaRPr lang="pt-BR" dirty="0">
              <a:latin typeface="Pixelmax" pitchFamily="50" charset="0"/>
              <a:cs typeface="Pixelmax" pitchFamily="50" charset="0"/>
            </a:endParaRP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*A quantidade de cada atributo irá interferir diretamente em alguns aspectos da gameplay*</a:t>
            </a:r>
          </a:p>
        </p:txBody>
      </p:sp>
    </p:spTree>
    <p:extLst>
      <p:ext uri="{BB962C8B-B14F-4D97-AF65-F5344CB8AC3E}">
        <p14:creationId xmlns:p14="http://schemas.microsoft.com/office/powerpoint/2010/main" val="619263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7FCDE1-5F94-0698-F08B-4667A8C14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Bolsa com itens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C9D5305-596C-4C39-829F-F8D02EA2E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554" y="1825625"/>
            <a:ext cx="2900892" cy="4351338"/>
          </a:xfrm>
        </p:spPr>
      </p:pic>
    </p:spTree>
    <p:extLst>
      <p:ext uri="{BB962C8B-B14F-4D97-AF65-F5344CB8AC3E}">
        <p14:creationId xmlns:p14="http://schemas.microsoft.com/office/powerpoint/2010/main" val="1060751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EF349-6A4C-0549-95C7-61367073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800" dirty="0">
                <a:latin typeface="Pixelmax" pitchFamily="50" charset="0"/>
                <a:cs typeface="Pixelmax" pitchFamily="50" charset="0"/>
              </a:rPr>
              <a:t>Locomoção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BAFA4A9-295B-9B69-5A36-05DBC2861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554" y="1825625"/>
            <a:ext cx="2900892" cy="4351338"/>
          </a:xfrm>
        </p:spPr>
      </p:pic>
    </p:spTree>
    <p:extLst>
      <p:ext uri="{BB962C8B-B14F-4D97-AF65-F5344CB8AC3E}">
        <p14:creationId xmlns:p14="http://schemas.microsoft.com/office/powerpoint/2010/main" val="16523020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7AD00-A231-025B-087E-C9DBFE7B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800" dirty="0">
                <a:latin typeface="Pixelmax" pitchFamily="50" charset="0"/>
                <a:cs typeface="Pixelmax" pitchFamily="50" charset="0"/>
              </a:rPr>
              <a:t>Inspirações: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D8146DE-920C-5402-950D-2B94E50B00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072" y="2009577"/>
            <a:ext cx="3057952" cy="1419423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5A29FF7-AE09-3EE7-200A-9AD3D00B6B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024" y="3747889"/>
            <a:ext cx="3057952" cy="142894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D4515AA-8DAB-1DBB-F928-F8239BB5BA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976" y="1980998"/>
            <a:ext cx="3077004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62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120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Pixelmax</vt:lpstr>
      <vt:lpstr>Pixelout Personal Use Only</vt:lpstr>
      <vt:lpstr>Tema do Office</vt:lpstr>
      <vt:lpstr>Carmesim quest </vt:lpstr>
      <vt:lpstr> sobre o jogo:</vt:lpstr>
      <vt:lpstr>Cenário de batalha</vt:lpstr>
      <vt:lpstr>Ambientação:</vt:lpstr>
      <vt:lpstr>Gameplay</vt:lpstr>
      <vt:lpstr>Bolsa com itens</vt:lpstr>
      <vt:lpstr>Locomoção</vt:lpstr>
      <vt:lpstr>Inspirações: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de Souza Farias Pikamurchona</dc:creator>
  <cp:lastModifiedBy>Davi de Souza Farias Pikamurchona</cp:lastModifiedBy>
  <cp:revision>7</cp:revision>
  <dcterms:created xsi:type="dcterms:W3CDTF">2025-09-06T18:41:51Z</dcterms:created>
  <dcterms:modified xsi:type="dcterms:W3CDTF">2025-09-14T22:35:13Z</dcterms:modified>
</cp:coreProperties>
</file>

<file path=docProps/thumbnail.jpeg>
</file>